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84" r:id="rId6"/>
    <p:sldId id="285" r:id="rId7"/>
    <p:sldId id="277" r:id="rId8"/>
    <p:sldId id="275" r:id="rId9"/>
    <p:sldId id="259" r:id="rId10"/>
    <p:sldId id="278" r:id="rId11"/>
    <p:sldId id="279" r:id="rId12"/>
    <p:sldId id="262" r:id="rId13"/>
    <p:sldId id="268" r:id="rId14"/>
    <p:sldId id="286" r:id="rId15"/>
    <p:sldId id="261" r:id="rId16"/>
    <p:sldId id="281" r:id="rId17"/>
    <p:sldId id="272" r:id="rId18"/>
    <p:sldId id="282" r:id="rId19"/>
    <p:sldId id="28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4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Comperen" userId="dc3df00a13ad0de8" providerId="LiveId" clId="{DC24DE61-24D0-4337-B364-6505000965F1}"/>
    <pc:docChg chg="undo custSel addSld delSld modSld sldOrd">
      <pc:chgData name="Joost Comperen" userId="dc3df00a13ad0de8" providerId="LiveId" clId="{DC24DE61-24D0-4337-B364-6505000965F1}" dt="2024-01-27T15:29:57.958" v="2816" actId="20577"/>
      <pc:docMkLst>
        <pc:docMk/>
      </pc:docMkLst>
      <pc:sldChg chg="modSp mod">
        <pc:chgData name="Joost Comperen" userId="dc3df00a13ad0de8" providerId="LiveId" clId="{DC24DE61-24D0-4337-B364-6505000965F1}" dt="2024-01-24T19:03:31.528" v="2252" actId="113"/>
        <pc:sldMkLst>
          <pc:docMk/>
          <pc:sldMk cId="2829250821" sldId="256"/>
        </pc:sldMkLst>
      </pc:sldChg>
      <pc:sldChg chg="modSp mod">
        <pc:chgData name="Joost Comperen" userId="dc3df00a13ad0de8" providerId="LiveId" clId="{DC24DE61-24D0-4337-B364-6505000965F1}" dt="2024-01-27T15:15:31.852" v="2492" actId="20577"/>
        <pc:sldMkLst>
          <pc:docMk/>
          <pc:sldMk cId="3283613454" sldId="258"/>
        </pc:sldMkLst>
      </pc:sldChg>
      <pc:sldChg chg="modSp mod">
        <pc:chgData name="Joost Comperen" userId="dc3df00a13ad0de8" providerId="LiveId" clId="{DC24DE61-24D0-4337-B364-6505000965F1}" dt="2024-01-27T15:15:41.300" v="2495" actId="20577"/>
        <pc:sldMkLst>
          <pc:docMk/>
          <pc:sldMk cId="200228201" sldId="259"/>
        </pc:sldMkLst>
      </pc:sldChg>
      <pc:sldChg chg="addSp modSp mod">
        <pc:chgData name="Joost Comperen" userId="dc3df00a13ad0de8" providerId="LiveId" clId="{DC24DE61-24D0-4337-B364-6505000965F1}" dt="2024-01-27T15:29:57.958" v="2816" actId="20577"/>
        <pc:sldMkLst>
          <pc:docMk/>
          <pc:sldMk cId="711010536" sldId="261"/>
        </pc:sldMkLst>
      </pc:sldChg>
      <pc:sldChg chg="addSp delSp modSp mod ord modClrScheme chgLayout">
        <pc:chgData name="Joost Comperen" userId="dc3df00a13ad0de8" providerId="LiveId" clId="{DC24DE61-24D0-4337-B364-6505000965F1}" dt="2024-01-27T15:16:03.572" v="2503" actId="20577"/>
        <pc:sldMkLst>
          <pc:docMk/>
          <pc:sldMk cId="192751370" sldId="262"/>
        </pc:sldMkLst>
      </pc:sldChg>
      <pc:sldChg chg="modSp add mod">
        <pc:chgData name="Joost Comperen" userId="dc3df00a13ad0de8" providerId="LiveId" clId="{DC24DE61-24D0-4337-B364-6505000965F1}" dt="2024-01-27T15:16:48.114" v="2521"/>
        <pc:sldMkLst>
          <pc:docMk/>
          <pc:sldMk cId="142786985" sldId="263"/>
        </pc:sldMkLst>
      </pc:sldChg>
      <pc:sldChg chg="modSp add mod replId">
        <pc:chgData name="Joost Comperen" userId="dc3df00a13ad0de8" providerId="LiveId" clId="{DC24DE61-24D0-4337-B364-6505000965F1}" dt="2024-01-27T15:17:04.446" v="2530" actId="20577"/>
        <pc:sldMkLst>
          <pc:docMk/>
          <pc:sldMk cId="2406960573" sldId="264"/>
        </pc:sldMkLst>
      </pc:sldChg>
      <pc:sldChg chg="modSp add mod replId">
        <pc:chgData name="Joost Comperen" userId="dc3df00a13ad0de8" providerId="LiveId" clId="{DC24DE61-24D0-4337-B364-6505000965F1}" dt="2024-01-27T15:17:11.700" v="2533" actId="20577"/>
        <pc:sldMkLst>
          <pc:docMk/>
          <pc:sldMk cId="908225670" sldId="265"/>
        </pc:sldMkLst>
      </pc:sldChg>
      <pc:sldChg chg="addSp modSp add mod replId">
        <pc:chgData name="Joost Comperen" userId="dc3df00a13ad0de8" providerId="LiveId" clId="{DC24DE61-24D0-4337-B364-6505000965F1}" dt="2024-01-27T15:17:35.111" v="2547" actId="20577"/>
        <pc:sldMkLst>
          <pc:docMk/>
          <pc:sldMk cId="1778943301" sldId="266"/>
        </pc:sldMkLst>
      </pc:sldChg>
      <pc:sldChg chg="modSp new mod setBg">
        <pc:chgData name="Joost Comperen" userId="dc3df00a13ad0de8" providerId="LiveId" clId="{DC24DE61-24D0-4337-B364-6505000965F1}" dt="2024-01-24T19:02:44.069" v="2247" actId="20577"/>
        <pc:sldMkLst>
          <pc:docMk/>
          <pc:sldMk cId="1360697011" sldId="267"/>
        </pc:sldMkLst>
      </pc:sldChg>
      <pc:sldChg chg="addSp delSp modSp add mod">
        <pc:chgData name="Joost Comperen" userId="dc3df00a13ad0de8" providerId="LiveId" clId="{DC24DE61-24D0-4337-B364-6505000965F1}" dt="2024-01-27T15:16:09.692" v="2506" actId="20577"/>
        <pc:sldMkLst>
          <pc:docMk/>
          <pc:sldMk cId="197396917" sldId="268"/>
        </pc:sldMkLst>
      </pc:sldChg>
      <pc:sldChg chg="modSp add mod">
        <pc:chgData name="Joost Comperen" userId="dc3df00a13ad0de8" providerId="LiveId" clId="{DC24DE61-24D0-4337-B364-6505000965F1}" dt="2024-01-24T19:03:40.628" v="2257" actId="20577"/>
        <pc:sldMkLst>
          <pc:docMk/>
          <pc:sldMk cId="3070527632" sldId="269"/>
        </pc:sldMkLst>
      </pc:sldChg>
      <pc:sldChg chg="add del">
        <pc:chgData name="Joost Comperen" userId="dc3df00a13ad0de8" providerId="LiveId" clId="{DC24DE61-24D0-4337-B364-6505000965F1}" dt="2024-01-24T19:01:01.508" v="2202" actId="47"/>
        <pc:sldMkLst>
          <pc:docMk/>
          <pc:sldMk cId="197227694" sldId="270"/>
        </pc:sldMkLst>
      </pc:sldChg>
      <pc:sldChg chg="addSp delSp modSp add mod ord modClrScheme chgLayout">
        <pc:chgData name="Joost Comperen" userId="dc3df00a13ad0de8" providerId="LiveId" clId="{DC24DE61-24D0-4337-B364-6505000965F1}" dt="2024-01-27T15:21:41.249" v="2574" actId="404"/>
        <pc:sldMkLst>
          <pc:docMk/>
          <pc:sldMk cId="2513396349" sldId="270"/>
        </pc:sldMkLst>
      </pc:sldChg>
      <pc:sldChg chg="modSp add mod">
        <pc:chgData name="Joost Comperen" userId="dc3df00a13ad0de8" providerId="LiveId" clId="{DC24DE61-24D0-4337-B364-6505000965F1}" dt="2024-01-27T15:24:45.309" v="2807" actId="20577"/>
        <pc:sldMkLst>
          <pc:docMk/>
          <pc:sldMk cId="2003872881" sldId="271"/>
        </pc:sldMkLst>
      </pc:sldChg>
    </pc:docChg>
  </pc:docChgLst>
  <pc:docChgLst>
    <pc:chgData name="Joost Comperen" userId="dc3df00a13ad0de8" providerId="LiveId" clId="{3E97C156-F975-403B-B06B-66093C6A6B02}"/>
    <pc:docChg chg="undo custSel addSld delSld modSld">
      <pc:chgData name="Joost Comperen" userId="dc3df00a13ad0de8" providerId="LiveId" clId="{3E97C156-F975-403B-B06B-66093C6A6B02}" dt="2024-09-18T13:55:14.126" v="625" actId="20577"/>
      <pc:docMkLst>
        <pc:docMk/>
      </pc:docMkLst>
      <pc:sldChg chg="addSp modSp mod">
        <pc:chgData name="Joost Comperen" userId="dc3df00a13ad0de8" providerId="LiveId" clId="{3E97C156-F975-403B-B06B-66093C6A6B02}" dt="2024-09-18T13:31:23.567" v="576" actId="1076"/>
        <pc:sldMkLst>
          <pc:docMk/>
          <pc:sldMk cId="2829250821" sldId="256"/>
        </pc:sldMkLst>
      </pc:sldChg>
      <pc:sldChg chg="modSp mod">
        <pc:chgData name="Joost Comperen" userId="dc3df00a13ad0de8" providerId="LiveId" clId="{3E97C156-F975-403B-B06B-66093C6A6B02}" dt="2024-09-18T13:41:48.722" v="577" actId="20577"/>
        <pc:sldMkLst>
          <pc:docMk/>
          <pc:sldMk cId="200228201" sldId="259"/>
        </pc:sldMkLst>
      </pc:sldChg>
      <pc:sldChg chg="addSp delSp modSp mod chgLayout">
        <pc:chgData name="Joost Comperen" userId="dc3df00a13ad0de8" providerId="LiveId" clId="{3E97C156-F975-403B-B06B-66093C6A6B02}" dt="2024-09-18T13:18:35.894" v="409" actId="1076"/>
        <pc:sldMkLst>
          <pc:docMk/>
          <pc:sldMk cId="711010536" sldId="261"/>
        </pc:sldMkLst>
      </pc:sldChg>
      <pc:sldChg chg="addSp delSp modSp mod chgLayout">
        <pc:chgData name="Joost Comperen" userId="dc3df00a13ad0de8" providerId="LiveId" clId="{3E97C156-F975-403B-B06B-66093C6A6B02}" dt="2024-09-18T13:08:00.539" v="274" actId="20577"/>
        <pc:sldMkLst>
          <pc:docMk/>
          <pc:sldMk cId="197396917" sldId="268"/>
        </pc:sldMkLst>
      </pc:sldChg>
      <pc:sldChg chg="modSp mod">
        <pc:chgData name="Joost Comperen" userId="dc3df00a13ad0de8" providerId="LiveId" clId="{3E97C156-F975-403B-B06B-66093C6A6B02}" dt="2024-09-18T12:50:33.221" v="199" actId="113"/>
        <pc:sldMkLst>
          <pc:docMk/>
          <pc:sldMk cId="2513396349" sldId="270"/>
        </pc:sldMkLst>
      </pc:sldChg>
      <pc:sldChg chg="modSp mod">
        <pc:chgData name="Joost Comperen" userId="dc3df00a13ad0de8" providerId="LiveId" clId="{3E97C156-F975-403B-B06B-66093C6A6B02}" dt="2024-09-18T13:55:14.126" v="625" actId="20577"/>
        <pc:sldMkLst>
          <pc:docMk/>
          <pc:sldMk cId="609171271" sldId="272"/>
        </pc:sldMkLst>
      </pc:sldChg>
      <pc:sldChg chg="del">
        <pc:chgData name="Joost Comperen" userId="dc3df00a13ad0de8" providerId="LiveId" clId="{3E97C156-F975-403B-B06B-66093C6A6B02}" dt="2024-09-18T12:24:31.653" v="1" actId="47"/>
        <pc:sldMkLst>
          <pc:docMk/>
          <pc:sldMk cId="3030974568" sldId="276"/>
        </pc:sldMkLst>
      </pc:sldChg>
      <pc:sldChg chg="addSp delSp modSp mod modClrScheme chgLayout">
        <pc:chgData name="Joost Comperen" userId="dc3df00a13ad0de8" providerId="LiveId" clId="{3E97C156-F975-403B-B06B-66093C6A6B02}" dt="2024-09-18T12:49:45.205" v="194" actId="403"/>
        <pc:sldMkLst>
          <pc:docMk/>
          <pc:sldMk cId="686016995" sldId="279"/>
        </pc:sldMkLst>
      </pc:sldChg>
      <pc:sldChg chg="modSp mod">
        <pc:chgData name="Joost Comperen" userId="dc3df00a13ad0de8" providerId="LiveId" clId="{3E97C156-F975-403B-B06B-66093C6A6B02}" dt="2024-09-18T13:53:09.640" v="607" actId="20577"/>
        <pc:sldMkLst>
          <pc:docMk/>
          <pc:sldMk cId="910291286" sldId="282"/>
        </pc:sldMkLst>
      </pc:sldChg>
      <pc:sldChg chg="modSp mod">
        <pc:chgData name="Joost Comperen" userId="dc3df00a13ad0de8" providerId="LiveId" clId="{3E97C156-F975-403B-B06B-66093C6A6B02}" dt="2024-09-18T13:53:20.726" v="617" actId="20577"/>
        <pc:sldMkLst>
          <pc:docMk/>
          <pc:sldMk cId="1085544554" sldId="283"/>
        </pc:sldMkLst>
      </pc:sldChg>
      <pc:sldChg chg="add">
        <pc:chgData name="Joost Comperen" userId="dc3df00a13ad0de8" providerId="LiveId" clId="{3E97C156-F975-403B-B06B-66093C6A6B02}" dt="2024-09-18T12:24:27.850" v="0"/>
        <pc:sldMkLst>
          <pc:docMk/>
          <pc:sldMk cId="2000596295" sldId="284"/>
        </pc:sldMkLst>
      </pc:sldChg>
      <pc:sldChg chg="add">
        <pc:chgData name="Joost Comperen" userId="dc3df00a13ad0de8" providerId="LiveId" clId="{3E97C156-F975-403B-B06B-66093C6A6B02}" dt="2024-09-18T12:24:27.850" v="0"/>
        <pc:sldMkLst>
          <pc:docMk/>
          <pc:sldMk cId="2678827457" sldId="285"/>
        </pc:sldMkLst>
      </pc:sldChg>
      <pc:sldChg chg="addSp delSp modSp add mod modClrScheme chgLayout">
        <pc:chgData name="Joost Comperen" userId="dc3df00a13ad0de8" providerId="LiveId" clId="{3E97C156-F975-403B-B06B-66093C6A6B02}" dt="2024-09-18T13:13:08.609" v="288" actId="20577"/>
        <pc:sldMkLst>
          <pc:docMk/>
          <pc:sldMk cId="253958163" sldId="286"/>
        </pc:sldMkLst>
      </pc:sldChg>
      <pc:sldChg chg="modSp add del mod">
        <pc:chgData name="Joost Comperen" userId="dc3df00a13ad0de8" providerId="LiveId" clId="{3E97C156-F975-403B-B06B-66093C6A6B02}" dt="2024-09-18T12:43:24.127" v="28" actId="47"/>
        <pc:sldMkLst>
          <pc:docMk/>
          <pc:sldMk cId="2223246193" sldId="286"/>
        </pc:sldMkLst>
      </pc:sldChg>
      <pc:sldChg chg="add del">
        <pc:chgData name="Joost Comperen" userId="dc3df00a13ad0de8" providerId="LiveId" clId="{3E97C156-F975-403B-B06B-66093C6A6B02}" dt="2024-09-18T12:49:51.059" v="195" actId="47"/>
        <pc:sldMkLst>
          <pc:docMk/>
          <pc:sldMk cId="3438700840" sldId="286"/>
        </pc:sldMkLst>
      </pc:sldChg>
    </pc:docChg>
  </pc:docChgLst>
  <pc:docChgLst>
    <pc:chgData name="Joost Comperen" userId="dc3df00a13ad0de8" providerId="LiveId" clId="{BED55CB8-2699-48E3-8747-D45364B90535}"/>
    <pc:docChg chg="undo custSel addSld delSld modSld modMainMaster">
      <pc:chgData name="Joost Comperen" userId="dc3df00a13ad0de8" providerId="LiveId" clId="{BED55CB8-2699-48E3-8747-D45364B90535}" dt="2024-06-05T19:11:34.101" v="1472" actId="20577"/>
      <pc:docMkLst>
        <pc:docMk/>
      </pc:docMkLst>
      <pc:sldChg chg="addSp delSp modSp mod modClrScheme chgLayout">
        <pc:chgData name="Joost Comperen" userId="dc3df00a13ad0de8" providerId="LiveId" clId="{BED55CB8-2699-48E3-8747-D45364B90535}" dt="2024-06-05T18:39:16.904" v="671" actId="404"/>
        <pc:sldMkLst>
          <pc:docMk/>
          <pc:sldMk cId="3283613454" sldId="258"/>
        </pc:sldMkLst>
      </pc:sldChg>
      <pc:sldChg chg="addSp delSp modSp mod modClrScheme chgLayout">
        <pc:chgData name="Joost Comperen" userId="dc3df00a13ad0de8" providerId="LiveId" clId="{BED55CB8-2699-48E3-8747-D45364B90535}" dt="2024-06-05T18:34:23.557" v="492" actId="20577"/>
        <pc:sldMkLst>
          <pc:docMk/>
          <pc:sldMk cId="200228201" sldId="259"/>
        </pc:sldMkLst>
      </pc:sldChg>
      <pc:sldChg chg="addSp delSp modSp mod modClrScheme chgLayout">
        <pc:chgData name="Joost Comperen" userId="dc3df00a13ad0de8" providerId="LiveId" clId="{BED55CB8-2699-48E3-8747-D45364B90535}" dt="2024-06-05T19:02:15.145" v="830" actId="14100"/>
        <pc:sldMkLst>
          <pc:docMk/>
          <pc:sldMk cId="711010536" sldId="261"/>
        </pc:sldMkLst>
      </pc:sldChg>
      <pc:sldChg chg="modSp mod">
        <pc:chgData name="Joost Comperen" userId="dc3df00a13ad0de8" providerId="LiveId" clId="{BED55CB8-2699-48E3-8747-D45364B90535}" dt="2024-06-05T18:38:06.298" v="661" actId="27636"/>
        <pc:sldMkLst>
          <pc:docMk/>
          <pc:sldMk cId="192751370" sldId="262"/>
        </pc:sldMkLst>
      </pc:sldChg>
      <pc:sldChg chg="modSp del mod">
        <pc:chgData name="Joost Comperen" userId="dc3df00a13ad0de8" providerId="LiveId" clId="{BED55CB8-2699-48E3-8747-D45364B90535}" dt="2024-06-05T19:04:05.426" v="831" actId="47"/>
        <pc:sldMkLst>
          <pc:docMk/>
          <pc:sldMk cId="142786985" sldId="263"/>
        </pc:sldMkLst>
      </pc:sldChg>
      <pc:sldChg chg="modSp del mod">
        <pc:chgData name="Joost Comperen" userId="dc3df00a13ad0de8" providerId="LiveId" clId="{BED55CB8-2699-48E3-8747-D45364B90535}" dt="2024-06-05T19:04:05.426" v="831" actId="47"/>
        <pc:sldMkLst>
          <pc:docMk/>
          <pc:sldMk cId="2406960573" sldId="264"/>
        </pc:sldMkLst>
      </pc:sldChg>
      <pc:sldChg chg="modSp del mod">
        <pc:chgData name="Joost Comperen" userId="dc3df00a13ad0de8" providerId="LiveId" clId="{BED55CB8-2699-48E3-8747-D45364B90535}" dt="2024-06-05T19:04:05.426" v="831" actId="47"/>
        <pc:sldMkLst>
          <pc:docMk/>
          <pc:sldMk cId="908225670" sldId="265"/>
        </pc:sldMkLst>
      </pc:sldChg>
      <pc:sldChg chg="modSp del mod">
        <pc:chgData name="Joost Comperen" userId="dc3df00a13ad0de8" providerId="LiveId" clId="{BED55CB8-2699-48E3-8747-D45364B90535}" dt="2024-06-05T19:04:05.426" v="831" actId="47"/>
        <pc:sldMkLst>
          <pc:docMk/>
          <pc:sldMk cId="1778943301" sldId="266"/>
        </pc:sldMkLst>
      </pc:sldChg>
      <pc:sldChg chg="del">
        <pc:chgData name="Joost Comperen" userId="dc3df00a13ad0de8" providerId="LiveId" clId="{BED55CB8-2699-48E3-8747-D45364B90535}" dt="2024-06-05T19:04:05.426" v="831" actId="47"/>
        <pc:sldMkLst>
          <pc:docMk/>
          <pc:sldMk cId="1360697011" sldId="267"/>
        </pc:sldMkLst>
      </pc:sldChg>
      <pc:sldChg chg="modSp mod">
        <pc:chgData name="Joost Comperen" userId="dc3df00a13ad0de8" providerId="LiveId" clId="{BED55CB8-2699-48E3-8747-D45364B90535}" dt="2024-06-05T18:42:47.571" v="712" actId="20577"/>
        <pc:sldMkLst>
          <pc:docMk/>
          <pc:sldMk cId="197396917" sldId="268"/>
        </pc:sldMkLst>
      </pc:sldChg>
      <pc:sldChg chg="del">
        <pc:chgData name="Joost Comperen" userId="dc3df00a13ad0de8" providerId="LiveId" clId="{BED55CB8-2699-48E3-8747-D45364B90535}" dt="2024-06-05T19:04:05.426" v="831" actId="47"/>
        <pc:sldMkLst>
          <pc:docMk/>
          <pc:sldMk cId="3070527632" sldId="269"/>
        </pc:sldMkLst>
      </pc:sldChg>
      <pc:sldChg chg="modSp mod">
        <pc:chgData name="Joost Comperen" userId="dc3df00a13ad0de8" providerId="LiveId" clId="{BED55CB8-2699-48E3-8747-D45364B90535}" dt="2024-06-05T18:41:25.230" v="681" actId="404"/>
        <pc:sldMkLst>
          <pc:docMk/>
          <pc:sldMk cId="2513396349" sldId="270"/>
        </pc:sldMkLst>
      </pc:sldChg>
      <pc:sldChg chg="del">
        <pc:chgData name="Joost Comperen" userId="dc3df00a13ad0de8" providerId="LiveId" clId="{BED55CB8-2699-48E3-8747-D45364B90535}" dt="2024-06-05T19:04:05.426" v="831" actId="47"/>
        <pc:sldMkLst>
          <pc:docMk/>
          <pc:sldMk cId="2003872881" sldId="271"/>
        </pc:sldMkLst>
      </pc:sldChg>
      <pc:sldChg chg="addSp delSp modSp mod modClrScheme chgLayout">
        <pc:chgData name="Joost Comperen" userId="dc3df00a13ad0de8" providerId="LiveId" clId="{BED55CB8-2699-48E3-8747-D45364B90535}" dt="2024-06-05T19:09:09.882" v="1120" actId="1076"/>
        <pc:sldMkLst>
          <pc:docMk/>
          <pc:sldMk cId="609171271" sldId="272"/>
        </pc:sldMkLst>
      </pc:sldChg>
      <pc:sldChg chg="del">
        <pc:chgData name="Joost Comperen" userId="dc3df00a13ad0de8" providerId="LiveId" clId="{BED55CB8-2699-48E3-8747-D45364B90535}" dt="2024-06-05T19:08:14.689" v="1099" actId="47"/>
        <pc:sldMkLst>
          <pc:docMk/>
          <pc:sldMk cId="1136559860" sldId="273"/>
        </pc:sldMkLst>
      </pc:sldChg>
      <pc:sldChg chg="del">
        <pc:chgData name="Joost Comperen" userId="dc3df00a13ad0de8" providerId="LiveId" clId="{BED55CB8-2699-48E3-8747-D45364B90535}" dt="2024-06-05T19:08:40.756" v="1117" actId="47"/>
        <pc:sldMkLst>
          <pc:docMk/>
          <pc:sldMk cId="1869100751" sldId="274"/>
        </pc:sldMkLst>
      </pc:sldChg>
      <pc:sldChg chg="modSp add mod">
        <pc:chgData name="Joost Comperen" userId="dc3df00a13ad0de8" providerId="LiveId" clId="{BED55CB8-2699-48E3-8747-D45364B90535}" dt="2024-06-05T18:28:06.256" v="287" actId="27636"/>
        <pc:sldMkLst>
          <pc:docMk/>
          <pc:sldMk cId="2859104962" sldId="275"/>
        </pc:sldMkLst>
      </pc:sldChg>
      <pc:sldChg chg="addSp delSp modSp add mod modClrScheme chgLayout">
        <pc:chgData name="Joost Comperen" userId="dc3df00a13ad0de8" providerId="LiveId" clId="{BED55CB8-2699-48E3-8747-D45364B90535}" dt="2024-06-05T18:39:20.535" v="672" actId="404"/>
        <pc:sldMkLst>
          <pc:docMk/>
          <pc:sldMk cId="3030974568" sldId="276"/>
        </pc:sldMkLst>
      </pc:sldChg>
      <pc:sldChg chg="delSp modSp add mod">
        <pc:chgData name="Joost Comperen" userId="dc3df00a13ad0de8" providerId="LiveId" clId="{BED55CB8-2699-48E3-8747-D45364B90535}" dt="2024-06-05T18:26:36.588" v="264" actId="20577"/>
        <pc:sldMkLst>
          <pc:docMk/>
          <pc:sldMk cId="3229848269" sldId="277"/>
        </pc:sldMkLst>
      </pc:sldChg>
      <pc:sldChg chg="addSp delSp modSp add mod modClrScheme chgLayout">
        <pc:chgData name="Joost Comperen" userId="dc3df00a13ad0de8" providerId="LiveId" clId="{BED55CB8-2699-48E3-8747-D45364B90535}" dt="2024-06-05T18:39:06.988" v="670" actId="404"/>
        <pc:sldMkLst>
          <pc:docMk/>
          <pc:sldMk cId="2446148100" sldId="278"/>
        </pc:sldMkLst>
      </pc:sldChg>
      <pc:sldChg chg="modSp add mod">
        <pc:chgData name="Joost Comperen" userId="dc3df00a13ad0de8" providerId="LiveId" clId="{BED55CB8-2699-48E3-8747-D45364B90535}" dt="2024-06-05T18:39:31.093" v="673" actId="404"/>
        <pc:sldMkLst>
          <pc:docMk/>
          <pc:sldMk cId="686016995" sldId="279"/>
        </pc:sldMkLst>
      </pc:sldChg>
      <pc:sldChg chg="modSp new del mod">
        <pc:chgData name="Joost Comperen" userId="dc3df00a13ad0de8" providerId="LiveId" clId="{BED55CB8-2699-48E3-8747-D45364B90535}" dt="2024-06-05T19:04:05.426" v="831" actId="47"/>
        <pc:sldMkLst>
          <pc:docMk/>
          <pc:sldMk cId="3725850418" sldId="280"/>
        </pc:sldMkLst>
      </pc:sldChg>
      <pc:sldChg chg="addSp delSp modSp add mod modClrScheme chgLayout">
        <pc:chgData name="Joost Comperen" userId="dc3df00a13ad0de8" providerId="LiveId" clId="{BED55CB8-2699-48E3-8747-D45364B90535}" dt="2024-06-05T19:06:14.041" v="1006" actId="6549"/>
        <pc:sldMkLst>
          <pc:docMk/>
          <pc:sldMk cId="2749936088" sldId="281"/>
        </pc:sldMkLst>
      </pc:sldChg>
      <pc:sldChg chg="addSp delSp modSp add mod">
        <pc:chgData name="Joost Comperen" userId="dc3df00a13ad0de8" providerId="LiveId" clId="{BED55CB8-2699-48E3-8747-D45364B90535}" dt="2024-06-05T19:10:09.197" v="1253" actId="20577"/>
        <pc:sldMkLst>
          <pc:docMk/>
          <pc:sldMk cId="910291286" sldId="282"/>
        </pc:sldMkLst>
      </pc:sldChg>
      <pc:sldChg chg="addSp delSp modSp add mod">
        <pc:chgData name="Joost Comperen" userId="dc3df00a13ad0de8" providerId="LiveId" clId="{BED55CB8-2699-48E3-8747-D45364B90535}" dt="2024-06-05T19:11:34.101" v="1472" actId="20577"/>
        <pc:sldMkLst>
          <pc:docMk/>
          <pc:sldMk cId="1085544554" sldId="283"/>
        </pc:sldMkLst>
      </pc:sldChg>
      <pc:sldMasterChg chg="modSp addSldLayout modSldLayout">
        <pc:chgData name="Joost Comperen" userId="dc3df00a13ad0de8" providerId="LiveId" clId="{BED55CB8-2699-48E3-8747-D45364B90535}" dt="2024-06-05T18:38:45.963" v="669" actId="404"/>
        <pc:sldMasterMkLst>
          <pc:docMk/>
          <pc:sldMasterMk cId="3425681590" sldId="2147483648"/>
        </pc:sldMasterMkLst>
        <pc:sldLayoutChg chg="modSp">
          <pc:chgData name="Joost Comperen" userId="dc3df00a13ad0de8" providerId="LiveId" clId="{BED55CB8-2699-48E3-8747-D45364B90535}" dt="2024-06-05T18:38:06.266" v="660" actId="404"/>
          <pc:sldLayoutMkLst>
            <pc:docMk/>
            <pc:sldMasterMk cId="3425681590" sldId="2147483648"/>
            <pc:sldLayoutMk cId="2870453214" sldId="2147483650"/>
          </pc:sldLayoutMkLst>
        </pc:sldLayoutChg>
        <pc:sldLayoutChg chg="modSp">
          <pc:chgData name="Joost Comperen" userId="dc3df00a13ad0de8" providerId="LiveId" clId="{BED55CB8-2699-48E3-8747-D45364B90535}" dt="2024-06-05T18:38:14.072" v="662" actId="404"/>
          <pc:sldLayoutMkLst>
            <pc:docMk/>
            <pc:sldMasterMk cId="3425681590" sldId="2147483648"/>
            <pc:sldLayoutMk cId="4033402339" sldId="2147483652"/>
          </pc:sldLayoutMkLst>
        </pc:sldLayoutChg>
        <pc:sldLayoutChg chg="modSp mod">
          <pc:chgData name="Joost Comperen" userId="dc3df00a13ad0de8" providerId="LiveId" clId="{BED55CB8-2699-48E3-8747-D45364B90535}" dt="2024-06-05T18:38:25.402" v="665" actId="404"/>
          <pc:sldLayoutMkLst>
            <pc:docMk/>
            <pc:sldMasterMk cId="3425681590" sldId="2147483648"/>
            <pc:sldLayoutMk cId="636081788" sldId="2147483653"/>
          </pc:sldLayoutMkLst>
        </pc:sldLayoutChg>
        <pc:sldLayoutChg chg="modSp">
          <pc:chgData name="Joost Comperen" userId="dc3df00a13ad0de8" providerId="LiveId" clId="{BED55CB8-2699-48E3-8747-D45364B90535}" dt="2024-06-05T18:38:45.963" v="669" actId="404"/>
          <pc:sldLayoutMkLst>
            <pc:docMk/>
            <pc:sldMasterMk cId="3425681590" sldId="2147483648"/>
            <pc:sldLayoutMk cId="4243302946" sldId="2147483656"/>
          </pc:sldLayoutMkLst>
        </pc:sldLayoutChg>
        <pc:sldLayoutChg chg="delSp modSp add mod modTransition">
          <pc:chgData name="Joost Comperen" userId="dc3df00a13ad0de8" providerId="LiveId" clId="{BED55CB8-2699-48E3-8747-D45364B90535}" dt="2024-06-05T18:38:35.710" v="667" actId="404"/>
          <pc:sldLayoutMkLst>
            <pc:docMk/>
            <pc:sldMasterMk cId="3425681590" sldId="2147483648"/>
            <pc:sldLayoutMk cId="2024184173" sldId="2147483660"/>
          </pc:sldLayoutMkLst>
        </pc:sldLayoutChg>
      </pc:sldMasterChg>
    </pc:docChg>
  </pc:docChgLst>
  <pc:docChgLst>
    <pc:chgData name="Joost Comperen" userId="dc3df00a13ad0de8" providerId="LiveId" clId="{74D05D40-B37A-4910-BD02-BBB9B1FB66A7}"/>
    <pc:docChg chg="custSel modSld">
      <pc:chgData name="Joost Comperen" userId="dc3df00a13ad0de8" providerId="LiveId" clId="{74D05D40-B37A-4910-BD02-BBB9B1FB66A7}" dt="2024-07-17T14:31:23.406" v="27" actId="5793"/>
      <pc:docMkLst>
        <pc:docMk/>
      </pc:docMkLst>
      <pc:sldChg chg="modSp mod">
        <pc:chgData name="Joost Comperen" userId="dc3df00a13ad0de8" providerId="LiveId" clId="{74D05D40-B37A-4910-BD02-BBB9B1FB66A7}" dt="2024-07-17T14:31:23.406" v="27" actId="5793"/>
        <pc:sldMkLst>
          <pc:docMk/>
          <pc:sldMk cId="711010536" sldId="261"/>
        </pc:sldMkLst>
      </pc:sldChg>
      <pc:sldChg chg="modSp mod">
        <pc:chgData name="Joost Comperen" userId="dc3df00a13ad0de8" providerId="LiveId" clId="{74D05D40-B37A-4910-BD02-BBB9B1FB66A7}" dt="2024-07-17T14:08:41.943" v="5" actId="20577"/>
        <pc:sldMkLst>
          <pc:docMk/>
          <pc:sldMk cId="609171271" sldId="272"/>
        </pc:sldMkLst>
      </pc:sldChg>
      <pc:sldChg chg="modSp mod">
        <pc:chgData name="Joost Comperen" userId="dc3df00a13ad0de8" providerId="LiveId" clId="{74D05D40-B37A-4910-BD02-BBB9B1FB66A7}" dt="2024-07-17T14:14:34.359" v="22" actId="20577"/>
        <pc:sldMkLst>
          <pc:docMk/>
          <pc:sldMk cId="910291286" sldId="282"/>
        </pc:sldMkLst>
      </pc:sldChg>
    </pc:docChg>
  </pc:docChgLst>
  <pc:docChgLst>
    <pc:chgData name="Joost Comperen" userId="dc3df00a13ad0de8" providerId="LiveId" clId="{13F6AF6F-E7F2-44D1-9976-A5DD8294A5B4}"/>
    <pc:docChg chg="undo custSel addSld modSld">
      <pc:chgData name="Joost Comperen" userId="dc3df00a13ad0de8" providerId="LiveId" clId="{13F6AF6F-E7F2-44D1-9976-A5DD8294A5B4}" dt="2024-04-09T20:16:31.250" v="396" actId="20577"/>
      <pc:docMkLst>
        <pc:docMk/>
      </pc:docMkLst>
      <pc:sldChg chg="delSp modSp mod">
        <pc:chgData name="Joost Comperen" userId="dc3df00a13ad0de8" providerId="LiveId" clId="{13F6AF6F-E7F2-44D1-9976-A5DD8294A5B4}" dt="2024-04-09T20:13:30.827" v="239" actId="478"/>
        <pc:sldMkLst>
          <pc:docMk/>
          <pc:sldMk cId="711010536" sldId="261"/>
        </pc:sldMkLst>
      </pc:sldChg>
      <pc:sldChg chg="addSp delSp modSp add mod">
        <pc:chgData name="Joost Comperen" userId="dc3df00a13ad0de8" providerId="LiveId" clId="{13F6AF6F-E7F2-44D1-9976-A5DD8294A5B4}" dt="2024-04-09T20:14:43.507" v="379" actId="20577"/>
        <pc:sldMkLst>
          <pc:docMk/>
          <pc:sldMk cId="609171271" sldId="272"/>
        </pc:sldMkLst>
      </pc:sldChg>
      <pc:sldChg chg="addSp delSp modSp add mod">
        <pc:chgData name="Joost Comperen" userId="dc3df00a13ad0de8" providerId="LiveId" clId="{13F6AF6F-E7F2-44D1-9976-A5DD8294A5B4}" dt="2024-04-09T20:13:23.843" v="238" actId="478"/>
        <pc:sldMkLst>
          <pc:docMk/>
          <pc:sldMk cId="1136559860" sldId="273"/>
        </pc:sldMkLst>
      </pc:sldChg>
      <pc:sldChg chg="modSp add mod">
        <pc:chgData name="Joost Comperen" userId="dc3df00a13ad0de8" providerId="LiveId" clId="{13F6AF6F-E7F2-44D1-9976-A5DD8294A5B4}" dt="2024-04-09T20:16:31.250" v="396" actId="20577"/>
        <pc:sldMkLst>
          <pc:docMk/>
          <pc:sldMk cId="1869100751" sldId="274"/>
        </pc:sldMkLst>
      </pc:sldChg>
    </pc:docChg>
  </pc:docChgLst>
  <pc:docChgLst>
    <pc:chgData name="Joost Comperen" userId="dc3df00a13ad0de8" providerId="LiveId" clId="{F22A772F-12F3-4010-8C8B-D4E0F565E0E4}"/>
    <pc:docChg chg="modSld sldOrd">
      <pc:chgData name="Joost Comperen" userId="dc3df00a13ad0de8" providerId="LiveId" clId="{F22A772F-12F3-4010-8C8B-D4E0F565E0E4}" dt="2025-08-05T18:38:53.717" v="19" actId="20577"/>
      <pc:docMkLst>
        <pc:docMk/>
      </pc:docMkLst>
      <pc:sldChg chg="modSp mod">
        <pc:chgData name="Joost Comperen" userId="dc3df00a13ad0de8" providerId="LiveId" clId="{F22A772F-12F3-4010-8C8B-D4E0F565E0E4}" dt="2025-08-05T18:38:38.309" v="11" actId="20577"/>
        <pc:sldMkLst>
          <pc:docMk/>
          <pc:sldMk cId="711010536" sldId="261"/>
        </pc:sldMkLst>
        <pc:spChg chg="mod">
          <ac:chgData name="Joost Comperen" userId="dc3df00a13ad0de8" providerId="LiveId" clId="{F22A772F-12F3-4010-8C8B-D4E0F565E0E4}" dt="2025-08-05T18:38:38.309" v="11" actId="20577"/>
          <ac:spMkLst>
            <pc:docMk/>
            <pc:sldMk cId="711010536" sldId="261"/>
            <ac:spMk id="2" creationId="{9BE37C1A-1996-A343-2579-E7C12E1600B0}"/>
          </ac:spMkLst>
        </pc:spChg>
      </pc:sldChg>
      <pc:sldChg chg="modSp mod">
        <pc:chgData name="Joost Comperen" userId="dc3df00a13ad0de8" providerId="LiveId" clId="{F22A772F-12F3-4010-8C8B-D4E0F565E0E4}" dt="2025-08-05T18:38:18.403" v="5" actId="20577"/>
        <pc:sldMkLst>
          <pc:docMk/>
          <pc:sldMk cId="192751370" sldId="262"/>
        </pc:sldMkLst>
        <pc:spChg chg="mod">
          <ac:chgData name="Joost Comperen" userId="dc3df00a13ad0de8" providerId="LiveId" clId="{F22A772F-12F3-4010-8C8B-D4E0F565E0E4}" dt="2025-08-05T18:38:18.403" v="5" actId="20577"/>
          <ac:spMkLst>
            <pc:docMk/>
            <pc:sldMk cId="192751370" sldId="262"/>
            <ac:spMk id="2" creationId="{DAC0DED4-BB04-0AA2-51AA-ED9DD14F480C}"/>
          </ac:spMkLst>
        </pc:spChg>
      </pc:sldChg>
      <pc:sldChg chg="modSp mod">
        <pc:chgData name="Joost Comperen" userId="dc3df00a13ad0de8" providerId="LiveId" clId="{F22A772F-12F3-4010-8C8B-D4E0F565E0E4}" dt="2025-08-05T18:38:24.877" v="7" actId="20577"/>
        <pc:sldMkLst>
          <pc:docMk/>
          <pc:sldMk cId="197396917" sldId="268"/>
        </pc:sldMkLst>
        <pc:spChg chg="mod">
          <ac:chgData name="Joost Comperen" userId="dc3df00a13ad0de8" providerId="LiveId" clId="{F22A772F-12F3-4010-8C8B-D4E0F565E0E4}" dt="2025-08-05T18:38:24.877" v="7" actId="20577"/>
          <ac:spMkLst>
            <pc:docMk/>
            <pc:sldMk cId="197396917" sldId="268"/>
            <ac:spMk id="2" creationId="{DAC0DED4-BB04-0AA2-51AA-ED9DD14F480C}"/>
          </ac:spMkLst>
        </pc:spChg>
      </pc:sldChg>
      <pc:sldChg chg="modSp mod ord">
        <pc:chgData name="Joost Comperen" userId="dc3df00a13ad0de8" providerId="LiveId" clId="{F22A772F-12F3-4010-8C8B-D4E0F565E0E4}" dt="2025-08-05T18:37:47.832" v="3" actId="20577"/>
        <pc:sldMkLst>
          <pc:docMk/>
          <pc:sldMk cId="2513396349" sldId="270"/>
        </pc:sldMkLst>
        <pc:spChg chg="mod">
          <ac:chgData name="Joost Comperen" userId="dc3df00a13ad0de8" providerId="LiveId" clId="{F22A772F-12F3-4010-8C8B-D4E0F565E0E4}" dt="2025-08-05T18:37:47.832" v="3" actId="20577"/>
          <ac:spMkLst>
            <pc:docMk/>
            <pc:sldMk cId="2513396349" sldId="270"/>
            <ac:spMk id="4" creationId="{9583084B-8C03-842A-45B5-2FF0A0E65354}"/>
          </ac:spMkLst>
        </pc:spChg>
      </pc:sldChg>
      <pc:sldChg chg="modSp mod">
        <pc:chgData name="Joost Comperen" userId="dc3df00a13ad0de8" providerId="LiveId" clId="{F22A772F-12F3-4010-8C8B-D4E0F565E0E4}" dt="2025-08-05T18:38:47.259" v="15" actId="20577"/>
        <pc:sldMkLst>
          <pc:docMk/>
          <pc:sldMk cId="609171271" sldId="272"/>
        </pc:sldMkLst>
        <pc:spChg chg="mod">
          <ac:chgData name="Joost Comperen" userId="dc3df00a13ad0de8" providerId="LiveId" clId="{F22A772F-12F3-4010-8C8B-D4E0F565E0E4}" dt="2025-08-05T18:38:47.259" v="15" actId="20577"/>
          <ac:spMkLst>
            <pc:docMk/>
            <pc:sldMk cId="609171271" sldId="272"/>
            <ac:spMk id="2" creationId="{9BE37C1A-1996-A343-2579-E7C12E1600B0}"/>
          </ac:spMkLst>
        </pc:spChg>
      </pc:sldChg>
      <pc:sldChg chg="modSp mod">
        <pc:chgData name="Joost Comperen" userId="dc3df00a13ad0de8" providerId="LiveId" clId="{F22A772F-12F3-4010-8C8B-D4E0F565E0E4}" dt="2025-08-05T18:38:43.709" v="13" actId="20577"/>
        <pc:sldMkLst>
          <pc:docMk/>
          <pc:sldMk cId="2749936088" sldId="281"/>
        </pc:sldMkLst>
        <pc:spChg chg="mod">
          <ac:chgData name="Joost Comperen" userId="dc3df00a13ad0de8" providerId="LiveId" clId="{F22A772F-12F3-4010-8C8B-D4E0F565E0E4}" dt="2025-08-05T18:38:43.709" v="13" actId="20577"/>
          <ac:spMkLst>
            <pc:docMk/>
            <pc:sldMk cId="2749936088" sldId="281"/>
            <ac:spMk id="2" creationId="{9BE37C1A-1996-A343-2579-E7C12E1600B0}"/>
          </ac:spMkLst>
        </pc:spChg>
      </pc:sldChg>
      <pc:sldChg chg="modSp mod">
        <pc:chgData name="Joost Comperen" userId="dc3df00a13ad0de8" providerId="LiveId" clId="{F22A772F-12F3-4010-8C8B-D4E0F565E0E4}" dt="2025-08-05T18:38:50.475" v="17" actId="20577"/>
        <pc:sldMkLst>
          <pc:docMk/>
          <pc:sldMk cId="910291286" sldId="282"/>
        </pc:sldMkLst>
        <pc:spChg chg="mod">
          <ac:chgData name="Joost Comperen" userId="dc3df00a13ad0de8" providerId="LiveId" clId="{F22A772F-12F3-4010-8C8B-D4E0F565E0E4}" dt="2025-08-05T18:38:50.475" v="17" actId="20577"/>
          <ac:spMkLst>
            <pc:docMk/>
            <pc:sldMk cId="910291286" sldId="282"/>
            <ac:spMk id="2" creationId="{9BE37C1A-1996-A343-2579-E7C12E1600B0}"/>
          </ac:spMkLst>
        </pc:spChg>
      </pc:sldChg>
      <pc:sldChg chg="modSp mod">
        <pc:chgData name="Joost Comperen" userId="dc3df00a13ad0de8" providerId="LiveId" clId="{F22A772F-12F3-4010-8C8B-D4E0F565E0E4}" dt="2025-08-05T18:38:53.717" v="19" actId="20577"/>
        <pc:sldMkLst>
          <pc:docMk/>
          <pc:sldMk cId="1085544554" sldId="283"/>
        </pc:sldMkLst>
        <pc:spChg chg="mod">
          <ac:chgData name="Joost Comperen" userId="dc3df00a13ad0de8" providerId="LiveId" clId="{F22A772F-12F3-4010-8C8B-D4E0F565E0E4}" dt="2025-08-05T18:38:53.717" v="19" actId="20577"/>
          <ac:spMkLst>
            <pc:docMk/>
            <pc:sldMk cId="1085544554" sldId="283"/>
            <ac:spMk id="2" creationId="{9BE37C1A-1996-A343-2579-E7C12E1600B0}"/>
          </ac:spMkLst>
        </pc:spChg>
      </pc:sldChg>
      <pc:sldChg chg="modSp mod">
        <pc:chgData name="Joost Comperen" userId="dc3df00a13ad0de8" providerId="LiveId" clId="{F22A772F-12F3-4010-8C8B-D4E0F565E0E4}" dt="2025-08-05T18:38:31.232" v="9" actId="20577"/>
        <pc:sldMkLst>
          <pc:docMk/>
          <pc:sldMk cId="253958163" sldId="286"/>
        </pc:sldMkLst>
        <pc:spChg chg="mod">
          <ac:chgData name="Joost Comperen" userId="dc3df00a13ad0de8" providerId="LiveId" clId="{F22A772F-12F3-4010-8C8B-D4E0F565E0E4}" dt="2025-08-05T18:38:31.232" v="9" actId="20577"/>
          <ac:spMkLst>
            <pc:docMk/>
            <pc:sldMk cId="253958163" sldId="286"/>
            <ac:spMk id="2" creationId="{DAC0DED4-BB04-0AA2-51AA-ED9DD14F48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1A99B-AF4A-E253-DD97-D727E522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5AC154-6538-CD7E-A458-3EFEFC0D6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BF8C5C-81F4-E9E2-E64A-2D75FBB2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17206C-26F1-F1DC-1C66-76A60508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46BEEF-3863-34D2-729A-0B913F0D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15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E4F62-7A9C-1265-5704-E9478DB1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BFA8336-647E-2768-37B6-530294D10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2D0AA6-A6B2-7A9D-0227-86ADD4284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696C7F-FAE6-F7FE-7EF0-3D46D89C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569880-BA3E-8BEC-F9B2-1DF275CD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4F9A48-5B73-64D8-8C9D-83CBE894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93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CA15B-3184-AABD-8290-D2647C88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C76E83-AA88-0B51-36A4-9040AA74F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76283B-D1D4-DC69-B38F-A7E28B44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C17E1-8F07-7577-F869-99BC7F16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EE2119-A8D6-E4D2-656F-FF3683C1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53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9F6FFF-2D95-D046-2AAD-93B46DFCB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859166-CE66-D39C-2173-E69BE30E2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16684C-E709-0248-854B-4D402904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EA1AB3-6B52-9091-4606-DCBBA52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40EDF8-BA1A-638B-53E3-9113FA6F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6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F4AEB-A0B2-5A8D-07C5-9098510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8EBEE4-E455-A02C-C83F-D9DD63C3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38600F-1A8D-1068-5282-4BF94343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0FC86D-0FFD-E96A-DFFA-0B73808E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0554A1-8183-518B-71FB-319DB08C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45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62E06-4F27-C8FD-99F4-5FC50C24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D0884B-9E71-CB52-EA1A-A166CEEC4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B8E90D-7CEB-2E90-E3AD-870EB95D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8B7DA4-BA07-63D9-3FCA-F4B5070E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945B8C-A04E-4DA8-C65F-BCC21C57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77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4DA8A-B763-ACDD-199D-9ECDC915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EBF199-113D-B8C9-F64F-F0D9C0518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F9DE8D-A417-6F6A-70A4-755C9EA22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708872-4E22-8195-98CF-76780E933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9E45A0-2C60-5E61-82B0-56F1DA76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CBE857-1DC4-8084-C1AF-1F984B5E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40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9757B-F24D-904A-4B5D-1646A227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1D1B12-4ABF-52DE-2A89-88298A2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590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5365F2-D70C-E7A7-8103-A69699E2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0225"/>
            <a:ext cx="5157787" cy="40494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00B037-A3B6-EB0D-F77D-A9CD2A3BB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4590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A3CFFC-EFC3-C8E6-53AB-09F2DCE33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0225"/>
            <a:ext cx="5183188" cy="40494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40FB554-DB99-AC62-4598-30706BD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A622B31-E978-335F-6CB6-EEACF576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D10C30-77E0-CA50-F4A1-4FCD1ADA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08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en enkel 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9757B-F24D-904A-4B5D-1646A227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1D1B12-4ABF-52DE-2A89-88298A2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4012" cy="47231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5365F2-D70C-E7A7-8103-A69699E2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3478"/>
            <a:ext cx="10514012" cy="40361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40FB554-DB99-AC62-4598-30706BD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A622B31-E978-335F-6CB6-EEACF576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D10C30-77E0-CA50-F4A1-4FCD1ADA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18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3DB13-299E-BC4E-8CE9-7ACE3C7C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204411-A51A-0A15-8422-CFEA680F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A4ABCF-FE33-5763-9859-C8A9DFAF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224894-DC37-5CE6-2CF3-B804A7F9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18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069D2F-4782-310E-B590-47F4E23A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4A94AA-7C93-1E88-C872-B09FA06D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F4F064-BB99-00A5-E851-B37FAEF6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25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B9A58-2479-D2D8-32CB-94DFEBEC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EC3130-8F23-3B5D-3F10-F1CA387E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955FB1-31A3-3827-F0C7-11C97B570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98D169-EC62-B5BF-16E8-34112003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79A8CD-E044-616C-D831-9EF06803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A5F0E2-7A69-D259-B304-63D7B5C7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3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59BADB-B9A2-5290-7056-E158CB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10545B-FED2-4F5D-997B-1C93DB9D1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2B20C3-0571-A102-88EF-CA3B19C71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812A-6813-45C9-A724-CFD7BF132134}" type="datetimeFigureOut">
              <a:rPr lang="nl-NL" smtClean="0"/>
              <a:t>5-8-2025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1518F5-B8C5-D9AC-0DFA-BA27EB7C5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C312B4-51E7-82AD-7A2C-A74A33715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87D0-D1A0-49A8-85EB-D7F3F06194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6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gileleiderschapcanvas.nl/startcanva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871CE-9097-CEFE-7F04-1B89227DB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Agile Leiderschap Canvas </a:t>
            </a:r>
            <a:br>
              <a:rPr lang="nl-NL" dirty="0"/>
            </a:br>
            <a:r>
              <a:rPr lang="nl-NL" b="1" dirty="0"/>
              <a:t>[naam]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D94DCD-2904-1284-582E-CE7B95FF3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[datum]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038BF1B-2350-76AC-81E5-A433AFB87008}"/>
              </a:ext>
            </a:extLst>
          </p:cNvPr>
          <p:cNvSpPr txBox="1"/>
          <p:nvPr/>
        </p:nvSpPr>
        <p:spPr>
          <a:xfrm>
            <a:off x="1323560" y="5349875"/>
            <a:ext cx="9544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00B050"/>
                </a:solidFill>
              </a:rPr>
              <a:t>Start jouw persoonlijke ontwikkeling op </a:t>
            </a:r>
            <a:r>
              <a:rPr lang="nl-NL" sz="2000" dirty="0">
                <a:solidFill>
                  <a:srgbClr val="00B050"/>
                </a:solidFill>
                <a:hlinkClick r:id="rId2"/>
              </a:rPr>
              <a:t>agileleiderschapcanvas.nl/startcanvas</a:t>
            </a:r>
            <a:endParaRPr lang="nl-NL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5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t="49465" b="-863"/>
          <a:stretch/>
        </p:blipFill>
        <p:spPr>
          <a:xfrm>
            <a:off x="10435460" y="266699"/>
            <a:ext cx="1505712" cy="154343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15F6703-A4A8-7CF9-3258-8F0D7873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Wat houdt je bezig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F64BD2-4E93-0185-AB43-57B7ACCCE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krachtenveld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50B206-C947-E52D-4D0F-A2031F8768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Wat valt jou op aan de context waar je je in bevindt?</a:t>
            </a:r>
          </a:p>
          <a:p>
            <a:pPr lvl="1"/>
            <a:r>
              <a:rPr lang="nl-NL" dirty="0"/>
              <a:t>…</a:t>
            </a:r>
          </a:p>
          <a:p>
            <a:r>
              <a:rPr lang="nl-NL" dirty="0"/>
              <a:t>Hoe is de balans in geven en nemen over het geheel? En per systeem? Springt er iets uit?</a:t>
            </a:r>
          </a:p>
          <a:p>
            <a:pPr lvl="1"/>
            <a:r>
              <a:rPr lang="nl-NL" dirty="0"/>
              <a:t>…</a:t>
            </a:r>
          </a:p>
          <a:p>
            <a:r>
              <a:rPr lang="nl-NL" dirty="0"/>
              <a:t>Wat zou je willen verschuiven of veranderen?</a:t>
            </a:r>
          </a:p>
          <a:p>
            <a:pPr lvl="1"/>
            <a:r>
              <a:rPr lang="nl-NL" dirty="0"/>
              <a:t>…</a:t>
            </a:r>
          </a:p>
          <a:p>
            <a:r>
              <a:rPr lang="nl-NL" dirty="0"/>
              <a:t>Leg je tekening een paar dagen weg en kijk er dan nog eens naar. Klopt het plaatje dan nog steeds?</a:t>
            </a:r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F7BE944-FEE8-782D-21B8-C54AF89F9AC0}"/>
              </a:ext>
            </a:extLst>
          </p:cNvPr>
          <p:cNvSpPr txBox="1"/>
          <p:nvPr/>
        </p:nvSpPr>
        <p:spPr>
          <a:xfrm>
            <a:off x="836612" y="1459975"/>
            <a:ext cx="932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Het eerste deel van de oefening doe je op papier. Hier beantwoord je de reflectievragen.</a:t>
            </a:r>
          </a:p>
        </p:txBody>
      </p:sp>
    </p:spTree>
    <p:extLst>
      <p:ext uri="{BB962C8B-B14F-4D97-AF65-F5344CB8AC3E}">
        <p14:creationId xmlns:p14="http://schemas.microsoft.com/office/powerpoint/2010/main" val="244614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t="49465" b="-863"/>
          <a:stretch/>
        </p:blipFill>
        <p:spPr>
          <a:xfrm>
            <a:off x="10435460" y="266699"/>
            <a:ext cx="1505712" cy="154343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15F6703-A4A8-7CF9-3258-8F0D7873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Wat houdt je bezig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F64BD2-4E93-0185-AB43-57B7ACCCE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Extra vragen voor jezelf en verzameling van alle oefeningen in deze stap.</a:t>
            </a: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5756DE20-6445-0BEE-AAFD-6EC405DFF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30357"/>
              </p:ext>
            </p:extLst>
          </p:nvPr>
        </p:nvGraphicFramePr>
        <p:xfrm>
          <a:off x="938902" y="2242186"/>
          <a:ext cx="11002270" cy="165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8159">
                  <a:extLst>
                    <a:ext uri="{9D8B030D-6E8A-4147-A177-3AD203B41FA5}">
                      <a16:colId xmlns:a16="http://schemas.microsoft.com/office/drawing/2014/main" val="3840328251"/>
                    </a:ext>
                  </a:extLst>
                </a:gridCol>
                <a:gridCol w="4873073">
                  <a:extLst>
                    <a:ext uri="{9D8B030D-6E8A-4147-A177-3AD203B41FA5}">
                      <a16:colId xmlns:a16="http://schemas.microsoft.com/office/drawing/2014/main" val="3593221632"/>
                    </a:ext>
                  </a:extLst>
                </a:gridCol>
                <a:gridCol w="4411038">
                  <a:extLst>
                    <a:ext uri="{9D8B030D-6E8A-4147-A177-3AD203B41FA5}">
                      <a16:colId xmlns:a16="http://schemas.microsoft.com/office/drawing/2014/main" val="123230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Omgeving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Persoonlijke omstandigheden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14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1" dirty="0"/>
                        <a:t>Belemmeringen</a:t>
                      </a:r>
                    </a:p>
                    <a:p>
                      <a:endParaRPr lang="nl-N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62559"/>
                  </a:ext>
                </a:extLst>
              </a:tr>
              <a:tr h="294280">
                <a:tc>
                  <a:txBody>
                    <a:bodyPr/>
                    <a:lstStyle/>
                    <a:p>
                      <a:r>
                        <a:rPr lang="nl-NL" sz="1800" b="1" dirty="0"/>
                        <a:t>Hulpbronnen</a:t>
                      </a:r>
                    </a:p>
                    <a:p>
                      <a:endParaRPr lang="nl-N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53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1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49465" r="49983" b="124"/>
          <a:stretch/>
        </p:blipFill>
        <p:spPr>
          <a:xfrm>
            <a:off x="10442408" y="287020"/>
            <a:ext cx="1502228" cy="1513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C0DED4-BB04-0AA2-51AA-ED9DD14F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3: Gedrag &amp; Competenties</a:t>
            </a:r>
            <a:br>
              <a:rPr lang="nl-NL" dirty="0"/>
            </a:br>
            <a:r>
              <a:rPr lang="nl-NL" sz="2400" dirty="0"/>
              <a:t>Wie wil je zijn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8978604-B435-F007-5473-C2518317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47827" cy="4798540"/>
          </a:xfrm>
        </p:spPr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focust op het creëren van duurzame waarde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hebt een Agile mindset en zet die in om te leren, te experimenteren en jezelf continu te verbeteren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neemt initiatief en eigenaarschap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zet je in voor het succes van anderen (je drive is anderen beter dan jezelf te laten worden)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durft de controle los te laten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observeert, experimenteert en zet geslaagde experimenten voort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werkt vanuit gezag en niet vanuit macht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omarmt verandering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viert samen successen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neemt alleen de wezenlijke beslissingen die nu nodig zijn en houdt de opties open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bent transparant en maakt veel gebruik van visuele communicatie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 creëert een cultuur waar medewerkers maximaal kunnen floreren (samenwerking, vertrouwen, feedback, eigenaarschap) 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zorgt voor inspirerende doelen 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 hebt vertrouwen in je teamleden, je moedigt ze aan om initiatief te nemen en coacht hen in hun groei 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geeft zelf het goede voorbeeld en stelt je empathisch, zorgzaam en gepassioneerd op  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bent open-</a:t>
            </a:r>
            <a:r>
              <a:rPr lang="nl-NL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minded</a:t>
            </a: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 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zorgt voor een veilige werkomgeving waar medewerkers kunnen leren en experimenteren  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hebt grip op je eigen ineffectieve controleneigingen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Je ontwikkelt een persoonlijk manifest en leeft deze na</a:t>
            </a:r>
          </a:p>
        </p:txBody>
      </p:sp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16DD21CC-EA56-0845-4F92-D3B9112B3328}"/>
              </a:ext>
            </a:extLst>
          </p:cNvPr>
          <p:cNvSpPr/>
          <p:nvPr/>
        </p:nvSpPr>
        <p:spPr>
          <a:xfrm>
            <a:off x="10103873" y="2483385"/>
            <a:ext cx="1929912" cy="1513787"/>
          </a:xfrm>
          <a:prstGeom prst="wedgeRoundRectCallout">
            <a:avLst>
              <a:gd name="adj1" fmla="val -76171"/>
              <a:gd name="adj2" fmla="val -2266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Dit is inspiratie dat je kunt gebruiken op de volgende slide.</a:t>
            </a:r>
          </a:p>
        </p:txBody>
      </p:sp>
    </p:spTree>
    <p:extLst>
      <p:ext uri="{BB962C8B-B14F-4D97-AF65-F5344CB8AC3E}">
        <p14:creationId xmlns:p14="http://schemas.microsoft.com/office/powerpoint/2010/main" val="19275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49465" r="49983" b="124"/>
          <a:stretch/>
        </p:blipFill>
        <p:spPr>
          <a:xfrm>
            <a:off x="10442408" y="287020"/>
            <a:ext cx="1502228" cy="1513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C0DED4-BB04-0AA2-51AA-ED9DD14F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dirty="0"/>
              <a:t>Stap 3: Wie wil je zijn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F9FB94-56F0-FD0D-4DAE-E0CDB850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59063"/>
          </a:xfrm>
        </p:spPr>
        <p:txBody>
          <a:bodyPr>
            <a:normAutofit/>
          </a:bodyPr>
          <a:lstStyle/>
          <a:p>
            <a:r>
              <a:rPr lang="nl-NL" dirty="0"/>
              <a:t>Te ontwikkelen competenties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4E1D6E52-E061-4AEF-E200-66EC90ED1D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0A9C0DE-1078-4811-97A7-9D0D4D361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459063"/>
          </a:xfrm>
        </p:spPr>
        <p:txBody>
          <a:bodyPr/>
          <a:lstStyle/>
          <a:p>
            <a:r>
              <a:rPr lang="nl-NL" dirty="0"/>
              <a:t>Reeds ontwikkelde competenties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5AB62000-3D90-4CD8-C1E6-3A1C9F73D0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9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49465" r="49983" b="124"/>
          <a:stretch/>
        </p:blipFill>
        <p:spPr>
          <a:xfrm>
            <a:off x="10442408" y="287020"/>
            <a:ext cx="1502228" cy="1513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C0DED4-BB04-0AA2-51AA-ED9DD14F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3: Wie wil je zijn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E5A0A1C-CA8F-3F42-BAAB-0634F7127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Persoonlijk manifest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9A7EB17-FFD5-70ED-E614-9166BA64E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Ik …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Ik …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Ik …</a:t>
            </a:r>
          </a:p>
        </p:txBody>
      </p:sp>
    </p:spTree>
    <p:extLst>
      <p:ext uri="{BB962C8B-B14F-4D97-AF65-F5344CB8AC3E}">
        <p14:creationId xmlns:p14="http://schemas.microsoft.com/office/powerpoint/2010/main" val="25395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r="49550" b="50631"/>
          <a:stretch/>
        </p:blipFill>
        <p:spPr>
          <a:xfrm>
            <a:off x="10373360" y="239285"/>
            <a:ext cx="1544321" cy="1482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E37C1A-1996-A343-2579-E7C12E16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4: Wat ga je doen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0D55A7B-2D4D-B356-29AF-109BF931B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Jouw persoonlijke ontwikkelbacklog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5E6EC8DC-C428-6350-0ABA-0DD34C4CBC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EBF5B90-1E10-4222-896E-96C3FA283B0B}"/>
              </a:ext>
            </a:extLst>
          </p:cNvPr>
          <p:cNvSpPr/>
          <p:nvPr/>
        </p:nvSpPr>
        <p:spPr>
          <a:xfrm>
            <a:off x="839788" y="6361043"/>
            <a:ext cx="10514012" cy="37106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horizon voor wat ik ga doen en wat ik wil bereiken is </a:t>
            </a:r>
            <a:r>
              <a:rPr lang="nl-NL" dirty="0"/>
              <a:t>[periode …] 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89F037C-E16A-DF12-A189-2845E6A14F35}"/>
              </a:ext>
            </a:extLst>
          </p:cNvPr>
          <p:cNvCxnSpPr/>
          <p:nvPr/>
        </p:nvCxnSpPr>
        <p:spPr>
          <a:xfrm flipV="1">
            <a:off x="562812" y="2153478"/>
            <a:ext cx="0" cy="39820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F5BBD930-5609-78C9-6C26-434F69722C6E}"/>
              </a:ext>
            </a:extLst>
          </p:cNvPr>
          <p:cNvSpPr txBox="1"/>
          <p:nvPr/>
        </p:nvSpPr>
        <p:spPr>
          <a:xfrm rot="16200000">
            <a:off x="-1686124" y="4039014"/>
            <a:ext cx="403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Belangrijkste ontwikkelpunt bovenaan</a:t>
            </a:r>
          </a:p>
        </p:txBody>
      </p:sp>
    </p:spTree>
    <p:extLst>
      <p:ext uri="{BB962C8B-B14F-4D97-AF65-F5344CB8AC3E}">
        <p14:creationId xmlns:p14="http://schemas.microsoft.com/office/powerpoint/2010/main" val="71101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r="49550" b="50631"/>
          <a:stretch/>
        </p:blipFill>
        <p:spPr>
          <a:xfrm>
            <a:off x="10373360" y="239285"/>
            <a:ext cx="1544321" cy="1482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E37C1A-1996-A343-2579-E7C12E16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4: Wat ga je doen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0AD99F7-F1DE-7F72-149F-AD98F8F8A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 nu actie!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B4C5D102-3249-4CDE-287B-F6E229F600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5440409"/>
              </p:ext>
            </p:extLst>
          </p:nvPr>
        </p:nvGraphicFramePr>
        <p:xfrm>
          <a:off x="839788" y="2154238"/>
          <a:ext cx="10747265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0720">
                  <a:extLst>
                    <a:ext uri="{9D8B030D-6E8A-4147-A177-3AD203B41FA5}">
                      <a16:colId xmlns:a16="http://schemas.microsoft.com/office/drawing/2014/main" val="2171063253"/>
                    </a:ext>
                  </a:extLst>
                </a:gridCol>
                <a:gridCol w="3589953">
                  <a:extLst>
                    <a:ext uri="{9D8B030D-6E8A-4147-A177-3AD203B41FA5}">
                      <a16:colId xmlns:a16="http://schemas.microsoft.com/office/drawing/2014/main" val="1878280196"/>
                    </a:ext>
                  </a:extLst>
                </a:gridCol>
                <a:gridCol w="3588866">
                  <a:extLst>
                    <a:ext uri="{9D8B030D-6E8A-4147-A177-3AD203B41FA5}">
                      <a16:colId xmlns:a16="http://schemas.microsoft.com/office/drawing/2014/main" val="2091327143"/>
                    </a:ext>
                  </a:extLst>
                </a:gridCol>
                <a:gridCol w="3177726">
                  <a:extLst>
                    <a:ext uri="{9D8B030D-6E8A-4147-A177-3AD203B41FA5}">
                      <a16:colId xmlns:a16="http://schemas.microsoft.com/office/drawing/2014/main" val="344450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Backlog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En nu actie!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Hulpvragen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25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[Ontwikkeldoel]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 [Activiteit]</a:t>
                      </a:r>
                    </a:p>
                    <a:p>
                      <a:r>
                        <a:rPr lang="nl-NL" dirty="0"/>
                        <a:t>- [Activiteit]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[naam persoon, instantie]</a:t>
                      </a:r>
                    </a:p>
                    <a:p>
                      <a:r>
                        <a:rPr lang="nl-NL" dirty="0"/>
                        <a:t>[hulpvraag]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0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8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9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42786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AB0853B6-657B-A1A6-63A2-5B757DC7CA12}"/>
              </a:ext>
            </a:extLst>
          </p:cNvPr>
          <p:cNvSpPr txBox="1"/>
          <p:nvPr/>
        </p:nvSpPr>
        <p:spPr>
          <a:xfrm>
            <a:off x="889551" y="1262511"/>
            <a:ext cx="888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Beschrijf hier ontwikkeldoelen met de hoogste prioriteit die je in jouw vastgestelde horizon wil bereiken.</a:t>
            </a:r>
          </a:p>
        </p:txBody>
      </p:sp>
    </p:spTree>
    <p:extLst>
      <p:ext uri="{BB962C8B-B14F-4D97-AF65-F5344CB8AC3E}">
        <p14:creationId xmlns:p14="http://schemas.microsoft.com/office/powerpoint/2010/main" val="274993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37C1A-1996-A343-2579-E7C12E16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5: Review en </a:t>
            </a:r>
            <a:r>
              <a:rPr lang="nl-NL" dirty="0" err="1"/>
              <a:t>Retrospective</a:t>
            </a: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8255E3-FD30-2158-96C4-242131025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Evaluatie (Review &amp; </a:t>
            </a:r>
            <a:r>
              <a:rPr lang="nl-NL" dirty="0" err="1"/>
              <a:t>Retrospectie</a:t>
            </a:r>
            <a:r>
              <a:rPr lang="nl-NL" dirty="0"/>
              <a:t>)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B4C5D102-3249-4CDE-287B-F6E229F600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9373008"/>
              </p:ext>
            </p:extLst>
          </p:nvPr>
        </p:nvGraphicFramePr>
        <p:xfrm>
          <a:off x="839788" y="2154238"/>
          <a:ext cx="10514011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834">
                  <a:extLst>
                    <a:ext uri="{9D8B030D-6E8A-4147-A177-3AD203B41FA5}">
                      <a16:colId xmlns:a16="http://schemas.microsoft.com/office/drawing/2014/main" val="1878280196"/>
                    </a:ext>
                  </a:extLst>
                </a:gridCol>
                <a:gridCol w="3913646">
                  <a:extLst>
                    <a:ext uri="{9D8B030D-6E8A-4147-A177-3AD203B41FA5}">
                      <a16:colId xmlns:a16="http://schemas.microsoft.com/office/drawing/2014/main" val="2091327143"/>
                    </a:ext>
                  </a:extLst>
                </a:gridCol>
                <a:gridCol w="4066531">
                  <a:extLst>
                    <a:ext uri="{9D8B030D-6E8A-4147-A177-3AD203B41FA5}">
                      <a16:colId xmlns:a16="http://schemas.microsoft.com/office/drawing/2014/main" val="344450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Backlog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Productevaluatie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Procesevaluatie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25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[Ontwikkeldoel]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[resultaat bereikt?]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[manier waarop?]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0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8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9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74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29348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B0F88575-2530-3A2A-FAEF-194D20AC0A7E}"/>
              </a:ext>
            </a:extLst>
          </p:cNvPr>
          <p:cNvSpPr txBox="1"/>
          <p:nvPr/>
        </p:nvSpPr>
        <p:spPr>
          <a:xfrm>
            <a:off x="836612" y="1282463"/>
            <a:ext cx="8670356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einde van de door jou bepaalde horizon, kijk je terug op het resultaat dat je hebt bereikt en de manier waarop je dat hebt gedaan.</a:t>
            </a:r>
            <a:endParaRPr lang="nl-N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 descr="Afbeelding met elektronica, tekst, cirkel, schermopname&#10;&#10;Automatisch gegenereerde beschrijving">
            <a:extLst>
              <a:ext uri="{FF2B5EF4-FFF2-40B4-BE49-F238E27FC236}">
                <a16:creationId xmlns:a16="http://schemas.microsoft.com/office/drawing/2014/main" id="{F4A01407-2CA9-DC25-9EF1-728497A6B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738"/>
          <a:stretch/>
        </p:blipFill>
        <p:spPr>
          <a:xfrm>
            <a:off x="10435991" y="230188"/>
            <a:ext cx="1481689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7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37C1A-1996-A343-2579-E7C12E16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5: Review en </a:t>
            </a:r>
            <a:r>
              <a:rPr lang="nl-NL" dirty="0" err="1"/>
              <a:t>Retrospective</a:t>
            </a: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8255E3-FD30-2158-96C4-242131025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Introspectie (</a:t>
            </a:r>
            <a:r>
              <a:rPr lang="nl-NL" dirty="0" err="1"/>
              <a:t>Retrospectie</a:t>
            </a:r>
            <a:r>
              <a:rPr lang="nl-NL" dirty="0"/>
              <a:t>)</a:t>
            </a:r>
          </a:p>
        </p:txBody>
      </p:sp>
      <p:pic>
        <p:nvPicPr>
          <p:cNvPr id="7" name="Afbeelding 6" descr="Afbeelding met elektronica, tekst, cirkel, schermopname&#10;&#10;Automatisch gegenereerde beschrijving">
            <a:extLst>
              <a:ext uri="{FF2B5EF4-FFF2-40B4-BE49-F238E27FC236}">
                <a16:creationId xmlns:a16="http://schemas.microsoft.com/office/drawing/2014/main" id="{F4A01407-2CA9-DC25-9EF1-728497A6B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738"/>
          <a:stretch/>
        </p:blipFill>
        <p:spPr>
          <a:xfrm>
            <a:off x="10435991" y="230188"/>
            <a:ext cx="1481689" cy="146050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9C2A4D-5095-390F-5D84-F23131F428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E2B26E-12C5-7DC7-8EEF-945E5463A70A}"/>
              </a:ext>
            </a:extLst>
          </p:cNvPr>
          <p:cNvSpPr txBox="1"/>
          <p:nvPr/>
        </p:nvSpPr>
        <p:spPr>
          <a:xfrm>
            <a:off x="836612" y="1282463"/>
            <a:ext cx="8670356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i="1" dirty="0"/>
              <a:t>Onderzoek je eigen interne proces zoals je patronen en overtuigingen. In hoeverre is jouw interne proces van invloed op je extern handelen?</a:t>
            </a:r>
            <a:endParaRPr lang="nl-NL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9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37C1A-1996-A343-2579-E7C12E16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5: Review en </a:t>
            </a:r>
            <a:r>
              <a:rPr lang="nl-NL" dirty="0" err="1"/>
              <a:t>Retrospective</a:t>
            </a:r>
            <a:endParaRPr lang="nl-NL" sz="2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8255E3-FD30-2158-96C4-242131025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Zelfontwikkeling (Feed Forward)</a:t>
            </a:r>
          </a:p>
        </p:txBody>
      </p:sp>
      <p:pic>
        <p:nvPicPr>
          <p:cNvPr id="7" name="Afbeelding 6" descr="Afbeelding met elektronica, tekst, cirkel, schermopname&#10;&#10;Automatisch gegenereerde beschrijving">
            <a:extLst>
              <a:ext uri="{FF2B5EF4-FFF2-40B4-BE49-F238E27FC236}">
                <a16:creationId xmlns:a16="http://schemas.microsoft.com/office/drawing/2014/main" id="{F4A01407-2CA9-DC25-9EF1-728497A6B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738"/>
          <a:stretch/>
        </p:blipFill>
        <p:spPr>
          <a:xfrm>
            <a:off x="10435991" y="230188"/>
            <a:ext cx="1481689" cy="146050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9C2A4D-5095-390F-5D84-F23131F428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5D281E-2FF3-21BE-A8A1-13F104BFCE78}"/>
              </a:ext>
            </a:extLst>
          </p:cNvPr>
          <p:cNvSpPr txBox="1"/>
          <p:nvPr/>
        </p:nvSpPr>
        <p:spPr>
          <a:xfrm>
            <a:off x="836612" y="1282463"/>
            <a:ext cx="8670356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evaluatie en de reflectie geven nieuwe inzichten in jezelf en je omgeving, welke je meeneemt naar de volgende iteratie van het canvas voor een volgende periode van persoonlijke ontwikkeling.</a:t>
            </a:r>
            <a:endParaRPr lang="nl-N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4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92" y="0"/>
            <a:ext cx="6854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3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32771" r="33051" b="32317"/>
          <a:stretch/>
        </p:blipFill>
        <p:spPr>
          <a:xfrm>
            <a:off x="10522227" y="230621"/>
            <a:ext cx="1411354" cy="149865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583084B-8C03-842A-45B5-2FF0A0E6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0: Agile mindset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80B676-5F6A-F82B-B094-40A48137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5226701-0078-86B7-2D53-E5212C4B1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66720"/>
              </p:ext>
            </p:extLst>
          </p:nvPr>
        </p:nvGraphicFramePr>
        <p:xfrm>
          <a:off x="889551" y="1992059"/>
          <a:ext cx="10464249" cy="26296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1458">
                  <a:extLst>
                    <a:ext uri="{9D8B030D-6E8A-4147-A177-3AD203B41FA5}">
                      <a16:colId xmlns:a16="http://schemas.microsoft.com/office/drawing/2014/main" val="1145318822"/>
                    </a:ext>
                  </a:extLst>
                </a:gridCol>
                <a:gridCol w="4008782">
                  <a:extLst>
                    <a:ext uri="{9D8B030D-6E8A-4147-A177-3AD203B41FA5}">
                      <a16:colId xmlns:a16="http://schemas.microsoft.com/office/drawing/2014/main" val="1230218921"/>
                    </a:ext>
                  </a:extLst>
                </a:gridCol>
                <a:gridCol w="4244009">
                  <a:extLst>
                    <a:ext uri="{9D8B030D-6E8A-4147-A177-3AD203B41FA5}">
                      <a16:colId xmlns:a16="http://schemas.microsoft.com/office/drawing/2014/main" val="2535374506"/>
                    </a:ext>
                  </a:extLst>
                </a:gridCol>
              </a:tblGrid>
              <a:tr h="438283">
                <a:tc>
                  <a:txBody>
                    <a:bodyPr/>
                    <a:lstStyle/>
                    <a:p>
                      <a:endParaRPr lang="nl-NL" sz="1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Fixed</a:t>
                      </a:r>
                      <a:r>
                        <a:rPr lang="nl-NL" sz="1800" dirty="0"/>
                        <a:t> mindset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Growth</a:t>
                      </a:r>
                      <a:r>
                        <a:rPr lang="nl-NL" sz="1800" dirty="0"/>
                        <a:t> mindset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45863"/>
                  </a:ext>
                </a:extLst>
              </a:tr>
              <a:tr h="438283">
                <a:tc>
                  <a:txBody>
                    <a:bodyPr/>
                    <a:lstStyle/>
                    <a:p>
                      <a:r>
                        <a:rPr lang="nl-NL" b="1" i="0" dirty="0"/>
                        <a:t>Uitdagingen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634839"/>
                  </a:ext>
                </a:extLst>
              </a:tr>
              <a:tr h="438283">
                <a:tc>
                  <a:txBody>
                    <a:bodyPr/>
                    <a:lstStyle/>
                    <a:p>
                      <a:r>
                        <a:rPr lang="nl-NL" b="1" i="0" dirty="0"/>
                        <a:t>Obstakels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37303"/>
                  </a:ext>
                </a:extLst>
              </a:tr>
              <a:tr h="438283">
                <a:tc>
                  <a:txBody>
                    <a:bodyPr/>
                    <a:lstStyle/>
                    <a:p>
                      <a:r>
                        <a:rPr lang="nl-NL" b="1" i="0" dirty="0"/>
                        <a:t>Feedback en kritiek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378542"/>
                  </a:ext>
                </a:extLst>
              </a:tr>
              <a:tr h="438283">
                <a:tc>
                  <a:txBody>
                    <a:bodyPr/>
                    <a:lstStyle/>
                    <a:p>
                      <a:r>
                        <a:rPr lang="nl-NL" b="1" i="0" dirty="0"/>
                        <a:t>Succes van anderen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50084"/>
                  </a:ext>
                </a:extLst>
              </a:tr>
              <a:tr h="438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0" dirty="0"/>
                        <a:t>[categorie]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40467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4B3F347C-8A35-753C-1779-D8F9B748A0AB}"/>
              </a:ext>
            </a:extLst>
          </p:cNvPr>
          <p:cNvSpPr txBox="1"/>
          <p:nvPr/>
        </p:nvSpPr>
        <p:spPr>
          <a:xfrm>
            <a:off x="889551" y="1262511"/>
            <a:ext cx="8886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Bedenk situaties in deze categorieën en beschrijf je houding/gedrag met een </a:t>
            </a:r>
            <a:r>
              <a:rPr lang="nl-NL" sz="1600" i="1" dirty="0" err="1"/>
              <a:t>growth</a:t>
            </a:r>
            <a:r>
              <a:rPr lang="nl-NL" sz="1600" i="1" dirty="0"/>
              <a:t> mindset of een </a:t>
            </a:r>
            <a:r>
              <a:rPr lang="nl-NL" sz="1600" i="1" dirty="0" err="1"/>
              <a:t>fixed</a:t>
            </a:r>
            <a:r>
              <a:rPr lang="nl-NL" sz="1600" i="1" dirty="0"/>
              <a:t> mindset?</a:t>
            </a:r>
          </a:p>
        </p:txBody>
      </p:sp>
    </p:spTree>
    <p:extLst>
      <p:ext uri="{BB962C8B-B14F-4D97-AF65-F5344CB8AC3E}">
        <p14:creationId xmlns:p14="http://schemas.microsoft.com/office/powerpoint/2010/main" val="251339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b="50631"/>
          <a:stretch/>
        </p:blipFill>
        <p:spPr>
          <a:xfrm>
            <a:off x="10425935" y="229125"/>
            <a:ext cx="1505712" cy="148247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583084B-8C03-842A-45B5-2FF0A0E6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Wie ben je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82EB35-62B5-25DD-B9AB-40D30E3BC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Resultaten uit het verleden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80B676-5F6A-F82B-B094-40A481378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…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6A2AD43-6D05-F38F-DFA2-205C2F16E89F}"/>
              </a:ext>
            </a:extLst>
          </p:cNvPr>
          <p:cNvSpPr txBox="1"/>
          <p:nvPr/>
        </p:nvSpPr>
        <p:spPr>
          <a:xfrm>
            <a:off x="836612" y="1459975"/>
            <a:ext cx="932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De oefening is het beste met pen en papier te doen. Noteer hier in compacte vorm het resultaat.</a:t>
            </a:r>
          </a:p>
        </p:txBody>
      </p:sp>
    </p:spTree>
    <p:extLst>
      <p:ext uri="{BB962C8B-B14F-4D97-AF65-F5344CB8AC3E}">
        <p14:creationId xmlns:p14="http://schemas.microsoft.com/office/powerpoint/2010/main" val="328361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b="50631"/>
          <a:stretch/>
        </p:blipFill>
        <p:spPr>
          <a:xfrm>
            <a:off x="10425935" y="229125"/>
            <a:ext cx="1505712" cy="148247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583084B-8C03-842A-45B5-2FF0A0E6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Wie ben je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82EB35-62B5-25DD-B9AB-40D30E3BC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Vul je wolk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DF16963-DCC1-5075-5355-5318FE3402CD}"/>
              </a:ext>
            </a:extLst>
          </p:cNvPr>
          <p:cNvSpPr txBox="1"/>
          <p:nvPr/>
        </p:nvSpPr>
        <p:spPr>
          <a:xfrm>
            <a:off x="836612" y="1459975"/>
            <a:ext cx="932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De oefening is het beste met pen en papier te doen. Noteer hier in compacte vorm het resultaat.</a:t>
            </a:r>
          </a:p>
        </p:txBody>
      </p:sp>
      <p:sp>
        <p:nvSpPr>
          <p:cNvPr id="8" name="Rechthoek: ezelsoor 7">
            <a:extLst>
              <a:ext uri="{FF2B5EF4-FFF2-40B4-BE49-F238E27FC236}">
                <a16:creationId xmlns:a16="http://schemas.microsoft.com/office/drawing/2014/main" id="{EBCAF87C-5A14-6466-6089-A036A7C8C187}"/>
              </a:ext>
            </a:extLst>
          </p:cNvPr>
          <p:cNvSpPr/>
          <p:nvPr/>
        </p:nvSpPr>
        <p:spPr>
          <a:xfrm>
            <a:off x="942493" y="27542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" name="Rechthoek: ezelsoor 10">
            <a:extLst>
              <a:ext uri="{FF2B5EF4-FFF2-40B4-BE49-F238E27FC236}">
                <a16:creationId xmlns:a16="http://schemas.microsoft.com/office/drawing/2014/main" id="{ABC38164-FB31-F87F-C13B-20655FDB7143}"/>
              </a:ext>
            </a:extLst>
          </p:cNvPr>
          <p:cNvSpPr/>
          <p:nvPr/>
        </p:nvSpPr>
        <p:spPr>
          <a:xfrm>
            <a:off x="1094893" y="29066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hthoek: ezelsoor 11">
            <a:extLst>
              <a:ext uri="{FF2B5EF4-FFF2-40B4-BE49-F238E27FC236}">
                <a16:creationId xmlns:a16="http://schemas.microsoft.com/office/drawing/2014/main" id="{0AE03AD2-F1B1-0782-2516-1F8EAE7B34D9}"/>
              </a:ext>
            </a:extLst>
          </p:cNvPr>
          <p:cNvSpPr/>
          <p:nvPr/>
        </p:nvSpPr>
        <p:spPr>
          <a:xfrm>
            <a:off x="1247293" y="30590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" name="Rechthoek: ezelsoor 12">
            <a:extLst>
              <a:ext uri="{FF2B5EF4-FFF2-40B4-BE49-F238E27FC236}">
                <a16:creationId xmlns:a16="http://schemas.microsoft.com/office/drawing/2014/main" id="{0647247D-0D17-D88E-843B-FC2A44074F62}"/>
              </a:ext>
            </a:extLst>
          </p:cNvPr>
          <p:cNvSpPr/>
          <p:nvPr/>
        </p:nvSpPr>
        <p:spPr>
          <a:xfrm>
            <a:off x="4905687" y="27542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Rechthoek: ezelsoor 13">
            <a:extLst>
              <a:ext uri="{FF2B5EF4-FFF2-40B4-BE49-F238E27FC236}">
                <a16:creationId xmlns:a16="http://schemas.microsoft.com/office/drawing/2014/main" id="{DFF64B9F-366E-5661-5457-9B2A06AF8778}"/>
              </a:ext>
            </a:extLst>
          </p:cNvPr>
          <p:cNvSpPr/>
          <p:nvPr/>
        </p:nvSpPr>
        <p:spPr>
          <a:xfrm>
            <a:off x="5058087" y="29066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5" name="Rechthoek: ezelsoor 14">
            <a:extLst>
              <a:ext uri="{FF2B5EF4-FFF2-40B4-BE49-F238E27FC236}">
                <a16:creationId xmlns:a16="http://schemas.microsoft.com/office/drawing/2014/main" id="{0F67011A-3692-7AD1-C080-54376A24C8DF}"/>
              </a:ext>
            </a:extLst>
          </p:cNvPr>
          <p:cNvSpPr/>
          <p:nvPr/>
        </p:nvSpPr>
        <p:spPr>
          <a:xfrm>
            <a:off x="5210487" y="30590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6" name="Rechthoek: ezelsoor 15">
            <a:extLst>
              <a:ext uri="{FF2B5EF4-FFF2-40B4-BE49-F238E27FC236}">
                <a16:creationId xmlns:a16="http://schemas.microsoft.com/office/drawing/2014/main" id="{F22A2E31-08C0-270A-928B-280E8331BC69}"/>
              </a:ext>
            </a:extLst>
          </p:cNvPr>
          <p:cNvSpPr/>
          <p:nvPr/>
        </p:nvSpPr>
        <p:spPr>
          <a:xfrm>
            <a:off x="8771351" y="27542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7" name="Rechthoek: ezelsoor 16">
            <a:extLst>
              <a:ext uri="{FF2B5EF4-FFF2-40B4-BE49-F238E27FC236}">
                <a16:creationId xmlns:a16="http://schemas.microsoft.com/office/drawing/2014/main" id="{A3FB8BE0-A7FF-668B-6574-A46BD1E5AB93}"/>
              </a:ext>
            </a:extLst>
          </p:cNvPr>
          <p:cNvSpPr/>
          <p:nvPr/>
        </p:nvSpPr>
        <p:spPr>
          <a:xfrm>
            <a:off x="8923751" y="29066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hthoek: ezelsoor 17">
            <a:extLst>
              <a:ext uri="{FF2B5EF4-FFF2-40B4-BE49-F238E27FC236}">
                <a16:creationId xmlns:a16="http://schemas.microsoft.com/office/drawing/2014/main" id="{17B8CFF0-1545-F9A1-0809-E31572104DD5}"/>
              </a:ext>
            </a:extLst>
          </p:cNvPr>
          <p:cNvSpPr/>
          <p:nvPr/>
        </p:nvSpPr>
        <p:spPr>
          <a:xfrm>
            <a:off x="9076151" y="3059049"/>
            <a:ext cx="1086678" cy="739902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F200C06-7BEC-2C2B-CFA1-6F2275FA56FC}"/>
              </a:ext>
            </a:extLst>
          </p:cNvPr>
          <p:cNvSpPr txBox="1"/>
          <p:nvPr/>
        </p:nvSpPr>
        <p:spPr>
          <a:xfrm>
            <a:off x="836612" y="2190000"/>
            <a:ext cx="178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WAT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2BE12D3-82CC-F1F0-7C42-EDA5F9F905D7}"/>
              </a:ext>
            </a:extLst>
          </p:cNvPr>
          <p:cNvSpPr txBox="1"/>
          <p:nvPr/>
        </p:nvSpPr>
        <p:spPr>
          <a:xfrm>
            <a:off x="4814646" y="2190000"/>
            <a:ext cx="178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WAAR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882EEE3-367C-B91A-D8E0-CD9E11C53F70}"/>
              </a:ext>
            </a:extLst>
          </p:cNvPr>
          <p:cNvSpPr txBox="1"/>
          <p:nvPr/>
        </p:nvSpPr>
        <p:spPr>
          <a:xfrm>
            <a:off x="8645106" y="2153478"/>
            <a:ext cx="178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HOE</a:t>
            </a:r>
          </a:p>
        </p:txBody>
      </p:sp>
    </p:spTree>
    <p:extLst>
      <p:ext uri="{BB962C8B-B14F-4D97-AF65-F5344CB8AC3E}">
        <p14:creationId xmlns:p14="http://schemas.microsoft.com/office/powerpoint/2010/main" val="200059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b="50631"/>
          <a:stretch/>
        </p:blipFill>
        <p:spPr>
          <a:xfrm>
            <a:off x="10425935" y="229125"/>
            <a:ext cx="1505712" cy="148247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583084B-8C03-842A-45B5-2FF0A0E6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Wie ben je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82EB35-62B5-25DD-B9AB-40D30E3BC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Functies vergelijken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80B676-5F6A-F82B-B094-40A481378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DF16963-DCC1-5075-5355-5318FE3402CD}"/>
              </a:ext>
            </a:extLst>
          </p:cNvPr>
          <p:cNvSpPr txBox="1"/>
          <p:nvPr/>
        </p:nvSpPr>
        <p:spPr>
          <a:xfrm>
            <a:off x="836612" y="1459975"/>
            <a:ext cx="932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De oefening is het beste met pen en papier te doen. Noteer hier in compacte vorm het resultaat.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D1D7D28-330B-B2DB-7C56-21A82CD9938C}"/>
              </a:ext>
            </a:extLst>
          </p:cNvPr>
          <p:cNvGraphicFramePr>
            <a:graphicFrameLocks noGrp="1"/>
          </p:cNvGraphicFramePr>
          <p:nvPr/>
        </p:nvGraphicFramePr>
        <p:xfrm>
          <a:off x="929377" y="2333261"/>
          <a:ext cx="11002270" cy="268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6553">
                  <a:extLst>
                    <a:ext uri="{9D8B030D-6E8A-4147-A177-3AD203B41FA5}">
                      <a16:colId xmlns:a16="http://schemas.microsoft.com/office/drawing/2014/main" val="3840328251"/>
                    </a:ext>
                  </a:extLst>
                </a:gridCol>
                <a:gridCol w="4134679">
                  <a:extLst>
                    <a:ext uri="{9D8B030D-6E8A-4147-A177-3AD203B41FA5}">
                      <a16:colId xmlns:a16="http://schemas.microsoft.com/office/drawing/2014/main" val="3593221632"/>
                    </a:ext>
                  </a:extLst>
                </a:gridCol>
                <a:gridCol w="4411038">
                  <a:extLst>
                    <a:ext uri="{9D8B030D-6E8A-4147-A177-3AD203B41FA5}">
                      <a16:colId xmlns:a16="http://schemas.microsoft.com/office/drawing/2014/main" val="123230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Functie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Pluspunten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Minpunten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14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Vorige functie: …</a:t>
                      </a:r>
                    </a:p>
                    <a:p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6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Huidige functie: …</a:t>
                      </a:r>
                    </a:p>
                    <a:p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53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Volgende functie: …</a:t>
                      </a:r>
                    </a:p>
                    <a:p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23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0" dirty="0"/>
                        <a:t>Ideale functie: …</a:t>
                      </a:r>
                    </a:p>
                    <a:p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2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82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b="50631"/>
          <a:stretch/>
        </p:blipFill>
        <p:spPr>
          <a:xfrm>
            <a:off x="10425935" y="229125"/>
            <a:ext cx="1505712" cy="148247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583084B-8C03-842A-45B5-2FF0A0E6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Wie ben je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82EB35-62B5-25DD-B9AB-40D30E3BC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boel vragen over jou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80B676-5F6A-F82B-B094-40A481378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…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84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b="50631"/>
          <a:stretch/>
        </p:blipFill>
        <p:spPr>
          <a:xfrm>
            <a:off x="10425935" y="229125"/>
            <a:ext cx="1505712" cy="148247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583084B-8C03-842A-45B5-2FF0A0E6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Wie ben je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82EB35-62B5-25DD-B9AB-40D30E3BC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Passie &amp; Talenten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80B676-5F6A-F82B-B094-40A481378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…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4C38C6B-E8C3-36DB-8F0F-9B63EC6F8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dirty="0"/>
              <a:t>Uitdagingen &amp; Valkuilen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667CAFA-76E0-F270-76BA-B0FFAC2529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10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irkel, schermopname&#10;&#10;Automatisch gegenereerde beschrijving">
            <a:extLst>
              <a:ext uri="{FF2B5EF4-FFF2-40B4-BE49-F238E27FC236}">
                <a16:creationId xmlns:a16="http://schemas.microsoft.com/office/drawing/2014/main" id="{1737ACD5-11B1-AC12-8269-71FEB9AF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4" t="49465" b="-863"/>
          <a:stretch/>
        </p:blipFill>
        <p:spPr>
          <a:xfrm>
            <a:off x="10435460" y="266699"/>
            <a:ext cx="1505712" cy="154343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15F6703-A4A8-7CF9-3258-8F0D7873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Wat houdt je bezig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F64BD2-4E93-0185-AB43-57B7ACCCE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Aandacht en energie richten</a:t>
            </a:r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885322C6-D3F2-0BDF-AFCC-046C7991E6C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9599829"/>
              </p:ext>
            </p:extLst>
          </p:nvPr>
        </p:nvGraphicFramePr>
        <p:xfrm>
          <a:off x="839788" y="2154238"/>
          <a:ext cx="10514012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503">
                  <a:extLst>
                    <a:ext uri="{9D8B030D-6E8A-4147-A177-3AD203B41FA5}">
                      <a16:colId xmlns:a16="http://schemas.microsoft.com/office/drawing/2014/main" val="1066271738"/>
                    </a:ext>
                  </a:extLst>
                </a:gridCol>
                <a:gridCol w="2628503">
                  <a:extLst>
                    <a:ext uri="{9D8B030D-6E8A-4147-A177-3AD203B41FA5}">
                      <a16:colId xmlns:a16="http://schemas.microsoft.com/office/drawing/2014/main" val="3672915999"/>
                    </a:ext>
                  </a:extLst>
                </a:gridCol>
                <a:gridCol w="2628503">
                  <a:extLst>
                    <a:ext uri="{9D8B030D-6E8A-4147-A177-3AD203B41FA5}">
                      <a16:colId xmlns:a16="http://schemas.microsoft.com/office/drawing/2014/main" val="2944391937"/>
                    </a:ext>
                  </a:extLst>
                </a:gridCol>
                <a:gridCol w="2628503">
                  <a:extLst>
                    <a:ext uri="{9D8B030D-6E8A-4147-A177-3AD203B41FA5}">
                      <a16:colId xmlns:a16="http://schemas.microsoft.com/office/drawing/2014/main" val="1659732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Omschrijving taak/activiteit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Vanuit welke rol voer je deze 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Energiegever of energienemer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Ruimte voor 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21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1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0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21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36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282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832</Words>
  <Application>Microsoft Office PowerPoint</Application>
  <PresentationFormat>Breedbeeld</PresentationFormat>
  <Paragraphs>159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Kantoorthema</vt:lpstr>
      <vt:lpstr>Agile Leiderschap Canvas  [naam]</vt:lpstr>
      <vt:lpstr>PowerPoint-presentatie</vt:lpstr>
      <vt:lpstr>Stap 0: Agile mindset</vt:lpstr>
      <vt:lpstr>Stap 1: Wie ben je</vt:lpstr>
      <vt:lpstr>Stap 1: Wie ben je</vt:lpstr>
      <vt:lpstr>Stap 1: Wie ben je</vt:lpstr>
      <vt:lpstr>Stap 1: Wie ben je</vt:lpstr>
      <vt:lpstr>Stap 1: Wie ben je</vt:lpstr>
      <vt:lpstr>Stap 2: Wat houdt je bezig</vt:lpstr>
      <vt:lpstr>Stap 2: Wat houdt je bezig</vt:lpstr>
      <vt:lpstr>Stap 2: Wat houdt je bezig</vt:lpstr>
      <vt:lpstr>Stap 3: Gedrag &amp; Competenties Wie wil je zijn</vt:lpstr>
      <vt:lpstr>Stap 3: Wie wil je zijn</vt:lpstr>
      <vt:lpstr>Stap 3: Wie wil je zijn</vt:lpstr>
      <vt:lpstr>Stap 4: Wat ga je doen</vt:lpstr>
      <vt:lpstr>Stap 4: Wat ga je doen</vt:lpstr>
      <vt:lpstr>Stap 5: Review en Retrospective</vt:lpstr>
      <vt:lpstr>Stap 5: Review en Retrospective</vt:lpstr>
      <vt:lpstr>Stap 5: Review en Retrospective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Joost Comperen</cp:lastModifiedBy>
  <cp:revision>2</cp:revision>
  <dcterms:created xsi:type="dcterms:W3CDTF">2024-01-09T17:24:15Z</dcterms:created>
  <dcterms:modified xsi:type="dcterms:W3CDTF">2025-08-05T18:38:55Z</dcterms:modified>
</cp:coreProperties>
</file>